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42"/>
    <p:restoredTop sz="94533"/>
  </p:normalViewPr>
  <p:slideViewPr>
    <p:cSldViewPr snapToGrid="0" snapToObjects="1">
      <p:cViewPr varScale="1">
        <p:scale>
          <a:sx n="44" d="100"/>
          <a:sy n="44" d="100"/>
        </p:scale>
        <p:origin x="23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E870E-DEF2-E245-8B69-AEA4ED43B8C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D282E-E9DF-7E4A-8E1B-3822D7C82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8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66982" y="75719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26746" y="757197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1484" y="75719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80796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00324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940560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60088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19852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21032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71258" y="757197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4502" y="208113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04266" y="2081134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9004" y="208113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58316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77844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918080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637608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97372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98552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48778" y="2081134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44502" y="867680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04266" y="8676808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99004" y="867680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558316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77844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18080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37608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97372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198552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848778" y="8676808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76972" y="3405071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136736" y="3405070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531474" y="3405071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590786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310314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50550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670078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029842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231022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881248" y="340507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786962" y="4729006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146726" y="4729005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541464" y="4729006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600776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320304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960540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680068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039832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241012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891238" y="4729005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96753" y="605294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156517" y="6052939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1551255" y="6052940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610567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330095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2970331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689859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049623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250803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901029" y="6052939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44502" y="7376873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104266" y="7376872"/>
            <a:ext cx="394738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499004" y="7376873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558316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277844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2918080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3637608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3997372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2198552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848778" y="7376872"/>
            <a:ext cx="359764" cy="359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4384" y="73452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84148" y="734519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8886" y="73452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8198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57726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97962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7490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77254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78434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28660" y="73451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24384" y="1848212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84148" y="1848211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678886" y="1848212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8198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57726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7962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17490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77254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78434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28660" y="184821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24384" y="296594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84148" y="2965939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78886" y="296594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738198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57726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097962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7490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77254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78434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028660" y="296593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24384" y="420455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84148" y="4204550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678886" y="420455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738198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457726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7962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817490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177254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78434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28660" y="420455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24384" y="544316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284148" y="5443160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678886" y="5443161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38198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457726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097962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17490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77254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378434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028660" y="544316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27454" y="684993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287218" y="6849929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681956" y="6849930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741268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460796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101032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820560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180324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381504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031730" y="6849929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24384" y="8256698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284148" y="8256697"/>
            <a:ext cx="394738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678886" y="8256698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738198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457726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097962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17490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177254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378434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028660" y="8256697"/>
            <a:ext cx="359764" cy="35976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4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0" id="{61A15B13-787D-0248-8BFA-67775E336B90}" vid="{826848B2-3C13-4340-AABF-E3D3D129A6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print size</Template>
  <TotalTime>102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Emerald Morehouse</dc:creator>
  <cp:lastModifiedBy>Jessica McClellan</cp:lastModifiedBy>
  <cp:revision>3</cp:revision>
  <cp:lastPrinted>2018-02-25T00:06:31Z</cp:lastPrinted>
  <dcterms:created xsi:type="dcterms:W3CDTF">2018-02-24T23:56:11Z</dcterms:created>
  <dcterms:modified xsi:type="dcterms:W3CDTF">2020-02-27T23:15:19Z</dcterms:modified>
</cp:coreProperties>
</file>